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0"/>
  </p:notesMasterIdLst>
  <p:sldIdLst>
    <p:sldId id="256" r:id="rId4"/>
    <p:sldId id="326" r:id="rId5"/>
    <p:sldId id="261" r:id="rId6"/>
    <p:sldId id="265" r:id="rId7"/>
    <p:sldId id="300" r:id="rId8"/>
    <p:sldId id="324" r:id="rId9"/>
    <p:sldId id="302" r:id="rId10"/>
    <p:sldId id="334" r:id="rId11"/>
    <p:sldId id="327" r:id="rId12"/>
    <p:sldId id="333" r:id="rId13"/>
    <p:sldId id="331" r:id="rId14"/>
    <p:sldId id="330" r:id="rId15"/>
    <p:sldId id="329" r:id="rId16"/>
    <p:sldId id="328" r:id="rId17"/>
    <p:sldId id="262" r:id="rId18"/>
    <p:sldId id="323" r:id="rId1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74"/>
    <p:restoredTop sz="91433"/>
  </p:normalViewPr>
  <p:slideViewPr>
    <p:cSldViewPr>
      <p:cViewPr varScale="1">
        <p:scale>
          <a:sx n="133" d="100"/>
          <a:sy n="133" d="100"/>
        </p:scale>
        <p:origin x="208" y="208"/>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49"/>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ターゲットユーザ</a:t>
          </a:r>
        </a:p>
      </dsp:txBody>
      <dsp:txXfrm>
        <a:off x="26960" y="27109"/>
        <a:ext cx="7290896" cy="498356"/>
      </dsp:txXfrm>
    </dsp:sp>
    <dsp:sp modelId="{FADA6BE0-DD70-264A-A188-AF0AE324A989}">
      <dsp:nvSpPr>
        <dsp:cNvPr id="0" name=""/>
        <dsp:cNvSpPr/>
      </dsp:nvSpPr>
      <dsp:spPr>
        <a:xfrm>
          <a:off x="0" y="552426"/>
          <a:ext cx="7344816" cy="427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52426"/>
        <a:ext cx="7344816" cy="427483"/>
      </dsp:txXfrm>
    </dsp:sp>
    <dsp:sp modelId="{FB46B4F6-87D9-2541-9F53-FE04987EA605}">
      <dsp:nvSpPr>
        <dsp:cNvPr id="0" name=""/>
        <dsp:cNvSpPr/>
      </dsp:nvSpPr>
      <dsp:spPr>
        <a:xfrm>
          <a:off x="0" y="979909"/>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6960" y="1006869"/>
        <a:ext cx="7290896" cy="498356"/>
      </dsp:txXfrm>
    </dsp:sp>
    <dsp:sp modelId="{5FF09BFF-A49C-7248-8E71-2A5D333D6975}">
      <dsp:nvSpPr>
        <dsp:cNvPr id="0" name=""/>
        <dsp:cNvSpPr/>
      </dsp:nvSpPr>
      <dsp:spPr>
        <a:xfrm>
          <a:off x="0" y="1532186"/>
          <a:ext cx="7344816" cy="79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32186"/>
        <a:ext cx="7344816" cy="793897"/>
      </dsp:txXfrm>
    </dsp:sp>
    <dsp:sp modelId="{7625D621-5C64-7346-8C71-38C70447B4B9}">
      <dsp:nvSpPr>
        <dsp:cNvPr id="0" name=""/>
        <dsp:cNvSpPr/>
      </dsp:nvSpPr>
      <dsp:spPr>
        <a:xfrm>
          <a:off x="0" y="2326083"/>
          <a:ext cx="7344816" cy="552276"/>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6960" y="2353043"/>
        <a:ext cx="7290896" cy="498356"/>
      </dsp:txXfrm>
    </dsp:sp>
    <dsp:sp modelId="{AC3F908A-82DE-3146-9789-FB44E7F69A3F}">
      <dsp:nvSpPr>
        <dsp:cNvPr id="0" name=""/>
        <dsp:cNvSpPr/>
      </dsp:nvSpPr>
      <dsp:spPr>
        <a:xfrm>
          <a:off x="0" y="2878360"/>
          <a:ext cx="7344816" cy="79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78360"/>
        <a:ext cx="7344816" cy="793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皆さん、教室の室温に不満を持ったことはないでしょうか？</a:t>
            </a:r>
            <a:endParaRPr kumimoji="1" lang="en-US" altLang="ja-JP" dirty="0"/>
          </a:p>
          <a:p>
            <a:r>
              <a:rPr kumimoji="1" lang="ja-JP" altLang="en-US"/>
              <a:t>寒い！または暑い！</a:t>
            </a:r>
            <a:endParaRPr kumimoji="1" lang="en-US" altLang="ja-JP" dirty="0"/>
          </a:p>
          <a:p>
            <a:endParaRPr kumimoji="1" lang="en-US" altLang="ja-JP" dirty="0"/>
          </a:p>
          <a:p>
            <a:r>
              <a:rPr kumimoji="1" lang="ja-JP" altLang="en-US"/>
              <a:t>またはここに寸劇を入れる</a:t>
            </a:r>
            <a:endParaRPr kumimoji="1" lang="en-US" altLang="ja-JP" dirty="0"/>
          </a:p>
          <a:p>
            <a:endParaRPr kumimoji="1" lang="en-US" altLang="ja-JP" dirty="0"/>
          </a:p>
          <a:p>
            <a:endParaRPr kumimoji="1" lang="en-US" altLang="ja-JP" dirty="0"/>
          </a:p>
          <a:p>
            <a:r>
              <a:rPr kumimoji="1" lang="ja-JP" altLang="en-US"/>
              <a:t>次ページ、調査結果</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会社のオフィス内でも、室温に不満を持っている方が多く、</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割、そして、変更したはずの温度が元に戻っている経験も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そこで私たちは、民主的エアコン管理システム、エアー来んやん！を開発しました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8.png"/><Relationship Id="rId16" Type="http://schemas.openxmlformats.org/officeDocument/2006/relationships/image" Target="../media/image10.png"/><Relationship Id="rId1" Type="http://schemas.openxmlformats.org/officeDocument/2006/relationships/slideLayout" Target="../slideLayouts/slideLayout2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83126778.120105.mp4">
            <a:hlinkClick r:id="" action="ppaction://media"/>
            <a:extLst>
              <a:ext uri="{FF2B5EF4-FFF2-40B4-BE49-F238E27FC236}">
                <a16:creationId xmlns:a16="http://schemas.microsoft.com/office/drawing/2014/main" id="{6E11B47A-2530-BE45-B5DC-E317105DD8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632912" y="460361"/>
            <a:ext cx="2095703" cy="3724671"/>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Logs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片側の 2 つの角を切り取った四角形 17">
            <a:extLst>
              <a:ext uri="{FF2B5EF4-FFF2-40B4-BE49-F238E27FC236}">
                <a16:creationId xmlns:a16="http://schemas.microsoft.com/office/drawing/2014/main" id="{3484EBEC-82AC-584F-B273-652878B16D2E}"/>
              </a:ext>
            </a:extLst>
          </p:cNvPr>
          <p:cNvSpPr/>
          <p:nvPr/>
        </p:nvSpPr>
        <p:spPr>
          <a:xfrm flipV="1">
            <a:off x="6999472" y="3219822"/>
            <a:ext cx="1512168"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4" name="角丸四角形吹き出し 3">
            <a:extLst>
              <a:ext uri="{FF2B5EF4-FFF2-40B4-BE49-F238E27FC236}">
                <a16:creationId xmlns:a16="http://schemas.microsoft.com/office/drawing/2014/main" id="{4ACC0D56-6F89-2F44-8DAD-6490550EC8CF}"/>
              </a:ext>
            </a:extLst>
          </p:cNvPr>
          <p:cNvSpPr/>
          <p:nvPr/>
        </p:nvSpPr>
        <p:spPr>
          <a:xfrm>
            <a:off x="765800" y="1175301"/>
            <a:ext cx="7612400" cy="855945"/>
          </a:xfrm>
          <a:prstGeom prst="wedgeRoundRectCallout">
            <a:avLst>
              <a:gd name="adj1" fmla="val -46777"/>
              <a:gd name="adj2" fmla="val -28835"/>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800" b="1">
                <a:solidFill>
                  <a:schemeClr val="bg1"/>
                </a:solidFill>
                <a:latin typeface="Hiragino Sans W4" panose="020B0400000000000000" pitchFamily="34" charset="-128"/>
                <a:ea typeface="Hiragino Sans W4" panose="020B0400000000000000" pitchFamily="34" charset="-128"/>
              </a:rPr>
              <a:t>みんなの投票で温度変更を行う</a:t>
            </a:r>
            <a:endParaRPr kumimoji="1" lang="en-US" altLang="ja-JP" sz="2800" b="1" dirty="0">
              <a:solidFill>
                <a:schemeClr val="bg1"/>
              </a:solidFill>
              <a:latin typeface="Hiragino Sans W4" panose="020B0400000000000000" pitchFamily="34" charset="-128"/>
              <a:ea typeface="Hiragino Sans W4" panose="020B0400000000000000" pitchFamily="34" charset="-128"/>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16" y="2362989"/>
            <a:ext cx="1554765" cy="2012503"/>
          </a:xfrm>
          <a:prstGeom prst="rect">
            <a:avLst/>
          </a:prstGeom>
        </p:spPr>
      </p:pic>
      <p:sp>
        <p:nvSpPr>
          <p:cNvPr id="11" name="テキスト ボックス 10">
            <a:extLst>
              <a:ext uri="{FF2B5EF4-FFF2-40B4-BE49-F238E27FC236}">
                <a16:creationId xmlns:a16="http://schemas.microsoft.com/office/drawing/2014/main" id="{2057AE9E-F314-A942-AFBC-5D1733C40EAA}"/>
              </a:ext>
            </a:extLst>
          </p:cNvPr>
          <p:cNvSpPr txBox="1"/>
          <p:nvPr/>
        </p:nvSpPr>
        <p:spPr>
          <a:xfrm>
            <a:off x="3331884" y="4522569"/>
            <a:ext cx="2480231" cy="369332"/>
          </a:xfrm>
          <a:prstGeom prst="rect">
            <a:avLst/>
          </a:prstGeom>
          <a:noFill/>
        </p:spPr>
        <p:txBody>
          <a:bodyPr wrap="none" rtlCol="0">
            <a:spAutoFit/>
          </a:bodyPr>
          <a:lstStyle/>
          <a:p>
            <a:r>
              <a:rPr kumimoji="1" lang="ja-JP" altLang="en-US"/>
              <a:t>エアコン管理</a:t>
            </a:r>
            <a:r>
              <a:rPr kumimoji="1" lang="en-US" altLang="ja-JP" dirty="0"/>
              <a:t>bot </a:t>
            </a:r>
            <a:r>
              <a:rPr kumimoji="1" lang="en-US" altLang="ja-JP" dirty="0" err="1"/>
              <a:t>Airbo</a:t>
            </a:r>
            <a:endParaRPr kumimoji="1" lang="ja-JP" altLang="en-US"/>
          </a:p>
        </p:txBody>
      </p:sp>
      <p:pic>
        <p:nvPicPr>
          <p:cNvPr id="12" name="図 11">
            <a:extLst>
              <a:ext uri="{FF2B5EF4-FFF2-40B4-BE49-F238E27FC236}">
                <a16:creationId xmlns:a16="http://schemas.microsoft.com/office/drawing/2014/main" id="{722D80B7-C74D-1648-8C12-B0EA697C1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73" y="3090220"/>
            <a:ext cx="1163376" cy="983843"/>
          </a:xfrm>
          <a:prstGeom prst="rect">
            <a:avLst/>
          </a:prstGeom>
        </p:spPr>
      </p:pic>
      <p:pic>
        <p:nvPicPr>
          <p:cNvPr id="13" name="図 12">
            <a:extLst>
              <a:ext uri="{FF2B5EF4-FFF2-40B4-BE49-F238E27FC236}">
                <a16:creationId xmlns:a16="http://schemas.microsoft.com/office/drawing/2014/main" id="{6ACA0F42-F7F8-094A-B3FB-C8FD0C2D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25" y="2984811"/>
            <a:ext cx="710340" cy="1194663"/>
          </a:xfrm>
          <a:prstGeom prst="rect">
            <a:avLst/>
          </a:prstGeom>
        </p:spPr>
      </p:pic>
      <p:pic>
        <p:nvPicPr>
          <p:cNvPr id="15" name="図 14">
            <a:extLst>
              <a:ext uri="{FF2B5EF4-FFF2-40B4-BE49-F238E27FC236}">
                <a16:creationId xmlns:a16="http://schemas.microsoft.com/office/drawing/2014/main" id="{48F7E107-4AD2-7C4F-8DB6-5F9F9B91C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264" y="3219822"/>
            <a:ext cx="1613500" cy="605770"/>
          </a:xfrm>
          <a:prstGeom prst="rect">
            <a:avLst/>
          </a:prstGeom>
        </p:spPr>
      </p:pic>
      <p:sp>
        <p:nvSpPr>
          <p:cNvPr id="3" name="左右矢印 2">
            <a:extLst>
              <a:ext uri="{FF2B5EF4-FFF2-40B4-BE49-F238E27FC236}">
                <a16:creationId xmlns:a16="http://schemas.microsoft.com/office/drawing/2014/main" id="{F44E8060-294A-AC4E-B074-169BDB482F44}"/>
              </a:ext>
            </a:extLst>
          </p:cNvPr>
          <p:cNvSpPr/>
          <p:nvPr/>
        </p:nvSpPr>
        <p:spPr>
          <a:xfrm>
            <a:off x="2627784" y="3363838"/>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左右矢印 13">
            <a:extLst>
              <a:ext uri="{FF2B5EF4-FFF2-40B4-BE49-F238E27FC236}">
                <a16:creationId xmlns:a16="http://schemas.microsoft.com/office/drawing/2014/main" id="{71695DC5-6CBD-2E48-89E4-ED503180C50E}"/>
              </a:ext>
            </a:extLst>
          </p:cNvPr>
          <p:cNvSpPr/>
          <p:nvPr/>
        </p:nvSpPr>
        <p:spPr>
          <a:xfrm>
            <a:off x="5644766" y="3291830"/>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253571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452807016"/>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1454646"/>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4593</TotalTime>
  <Words>607</Words>
  <Application>Microsoft Macintosh PowerPoint</Application>
  <PresentationFormat>画面に合わせる (16:9)</PresentationFormat>
  <Paragraphs>128</Paragraphs>
  <Slides>16</Slides>
  <Notes>6</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16</vt:i4>
      </vt:variant>
    </vt:vector>
  </HeadingPairs>
  <TitlesOfParts>
    <vt:vector size="24"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171</cp:revision>
  <dcterms:created xsi:type="dcterms:W3CDTF">2016-12-05T23:26:54Z</dcterms:created>
  <dcterms:modified xsi:type="dcterms:W3CDTF">2019-07-12T02:03:19Z</dcterms:modified>
</cp:coreProperties>
</file>